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8" r:id="rId3"/>
    <p:sldId id="307" r:id="rId4"/>
    <p:sldId id="280" r:id="rId5"/>
    <p:sldId id="281" r:id="rId6"/>
    <p:sldId id="294" r:id="rId7"/>
    <p:sldId id="306" r:id="rId8"/>
    <p:sldId id="309" r:id="rId9"/>
    <p:sldId id="293" r:id="rId10"/>
    <p:sldId id="310" r:id="rId11"/>
    <p:sldId id="311" r:id="rId12"/>
    <p:sldId id="287" r:id="rId13"/>
    <p:sldId id="290" r:id="rId14"/>
    <p:sldId id="304" r:id="rId15"/>
    <p:sldId id="295" r:id="rId16"/>
    <p:sldId id="312" r:id="rId17"/>
    <p:sldId id="313" r:id="rId18"/>
    <p:sldId id="278" r:id="rId19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D5F3E-0D0B-4E29-8A81-EBC32D570FD4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B94BB-5510-42FF-A360-1A6F9E1D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3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76F80-7AD5-4E63-98BB-1360C168ACC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C13AA-221C-4262-B81E-ED13BC569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3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4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71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54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13AA-221C-4262-B81E-ED13BC5696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6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5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1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2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1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7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8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8C03-B707-4439-B548-CD39E0C180B5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CAE07-98E9-4CBB-84B4-A1E6D436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dosundevilshsfootball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FOOTBALL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Pre-Summer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Parent Meeting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25" y="2493433"/>
            <a:ext cx="2387600" cy="15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Athletes Handbook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Purpose of this is to inform you of my expectations: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Don’t be enablers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Please plan around the Football Calendar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 smtClean="0">
                <a:solidFill>
                  <a:schemeClr val="bg1"/>
                </a:solidFill>
              </a:rPr>
              <a:t>Appts</a:t>
            </a:r>
            <a:r>
              <a:rPr lang="en-US" dirty="0" smtClean="0">
                <a:solidFill>
                  <a:schemeClr val="bg1"/>
                </a:solidFill>
              </a:rPr>
              <a:t>, watching my sibling, family day are not reasons to miss practice. (All will be unexcused)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Please </a:t>
            </a:r>
            <a:r>
              <a:rPr lang="en-US" dirty="0">
                <a:solidFill>
                  <a:schemeClr val="bg1"/>
                </a:solidFill>
              </a:rPr>
              <a:t>reinforce the importance of going to school and practice everyday.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Communicate if your son will be absent with a simple text or email.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Bottom Line is if we don’t hold this standard we will never improve.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3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Parent Code of Conduct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Remember you represent you son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way you act can be embarrassing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Remember the Coaching staff works hard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spend more time with your kids then our own so please give us a break and let us coach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want and need your support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Remember you don’t know who you are sitting around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Criticizing other players on the field have respect for others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Team mates support each other, they don’t drag each other down.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3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Spirit Pack/E-flier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Parent eflier will have Fan Apparel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Polo’s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Hoodies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Jackets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Sweat Shirts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Shirts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Anything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Presale Merchandise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How many people would be interested in: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Hats and Visors?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$20 for Visor, $25 for the Hat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Hats Sizes: S/ M, L/ XL  (Stretch fit)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Visor Size: One size fits all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Window Stickers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T-shirts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Hoodies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TEAM vs. TEAM Game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Intra-squad Coaches </a:t>
            </a:r>
            <a:r>
              <a:rPr lang="en-US" dirty="0" smtClean="0">
                <a:solidFill>
                  <a:schemeClr val="bg1"/>
                </a:solidFill>
              </a:rPr>
              <a:t>will coach and will hold a draft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Friday night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Senior’s &amp; Juniors @ 7pm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Sophomores &amp; Freshmen @ 5pm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Run just like a game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Will be officiated by Coaches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Nice way to get the boy’s into game mode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Concession stand will be open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Admission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$3 Presold (Sale starts Monday during lunch, ends Thursday)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$5 at the gate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1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Website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www.TEAMfootball.com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What’s on there: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Forms, Schedules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Photo’s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Communication forum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Donation Forum (Under construction)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Ordering Fan Gear (Under construction)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Welcome to the </a:t>
            </a:r>
            <a:r>
              <a:rPr lang="en-US" dirty="0" smtClean="0">
                <a:solidFill>
                  <a:schemeClr val="bg1"/>
                </a:solidFill>
              </a:rPr>
              <a:t>MASCOT Club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President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Run Organization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Hold meetings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Ensure all moneys go through HC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 Sponsors and ways to raise money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Organize Concession stand schedule for Jr Program and HS games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Coordinate Team Dinners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Find Sponsors and ways to raise money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Secretary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Track all inventory in concession stand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Track and record all proceedings at meetings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Treasurer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Collects all moneys generated from donations and concession stand sales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(Saturday’s Present Officer will assume this responsibility)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7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MASCOT Club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What do we do?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 Ways to fundraise in addition to what already being presented to the athletes.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Aide with Banner and Program ad sales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Work the concession stand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 a shift schedule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Stock concession stand </a:t>
            </a:r>
            <a:r>
              <a:rPr lang="en-US" sz="2400" dirty="0" smtClean="0">
                <a:solidFill>
                  <a:schemeClr val="bg1"/>
                </a:solidFill>
              </a:rPr>
              <a:t>(Save receipt, turn in to HC)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Provide Team Meals (Cost effective)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Varsity pregame (Friday)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JV pregame (Thursday)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Freshmen postgame (Thursday after Freshmen game)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Meet with HC every Thursday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Discuss ideas for fundraising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Issues in the program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*Will not discuss strategy or playing time!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02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Key Information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Coach Sevier’s Contact Information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Cell (702) 600-0641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Office (702)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Email </a:t>
            </a:r>
            <a:r>
              <a:rPr lang="en-US" dirty="0" smtClean="0">
                <a:solidFill>
                  <a:schemeClr val="bg1"/>
                </a:solidFill>
              </a:rPr>
              <a:t>dpsevier@interact.ccsd.net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Parents please email me with contact information so I can update you monthly!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Parent support is need to build this program!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Are We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Prep For Camp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Fundraising update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Summer Schedule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Athlete and Parent Rules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Election of Sun Devils Club Officers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Homecoming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Senior Night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9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Prep For Camp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Utah St. University or Colorado Mesa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Leave @ 6am Wednesday morning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Return 9pm Sunday night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to bring: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See Handouts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9588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Fundraising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The Fun and Wonderful and Stressful world of Fundraising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Home\AppData\Local\Microsoft\Windows\Temporary Internet Files\Content.IE5\85992ZL8\MP90042774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2363316" cy="3543244"/>
          </a:xfrm>
          <a:prstGeom prst="rect">
            <a:avLst/>
          </a:prstGeom>
          <a:noFill/>
        </p:spPr>
      </p:pic>
      <p:pic>
        <p:nvPicPr>
          <p:cNvPr id="1030" name="Picture 6" descr="C:\Users\Home\AppData\Local\Microsoft\Windows\Temporary Internet Files\Content.IE5\8EXCEQC3\MP90044219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352800"/>
            <a:ext cx="33147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Fundraising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Main Goal: $60,000 (No I’m not kidding)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Where are we now?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 Athlete Raise $650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Home\AppData\Local\Microsoft\Windows\Temporary Internet Files\Content.IE5\8CEI9917\MP900399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81400"/>
            <a:ext cx="2496312" cy="3121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are we 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Fruit Sales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ESPN </a:t>
            </a:r>
            <a:r>
              <a:rPr lang="en-US" dirty="0" err="1" smtClean="0">
                <a:solidFill>
                  <a:schemeClr val="bg1"/>
                </a:solidFill>
              </a:rPr>
              <a:t>Mags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Donation Letters: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Banners: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Program Ads: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Discount Cards: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Youth Concession Stand: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Season Concession Stand: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Summer 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Varsity &amp; JV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July (Only)	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5:30-7pm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Freshmen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Freshmen Camp (June)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6/22 to 6/26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5:30pm to 7:30pm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July (Only)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6pm-8pm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 A Days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August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Equipment Hand Out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Varsity 8am 8/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JV 8am 8/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Freshmen 10am 8/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Practice (7 Days)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1st practice (More Physical Practice)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6am-8:30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Hour Break (Coaches will Sell PP&amp;J, snacks and drinks for $1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practice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Learning Practice)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9:30am-11:30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1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Concession Stand </a:t>
            </a:r>
            <a:r>
              <a:rPr lang="en-US" sz="2400" dirty="0" smtClean="0">
                <a:solidFill>
                  <a:schemeClr val="bg1"/>
                </a:solidFill>
              </a:rPr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Dates for Home Events: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Scrimmage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Home Games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Jr. </a:t>
            </a:r>
            <a:r>
              <a:rPr lang="en-US" dirty="0" smtClean="0">
                <a:solidFill>
                  <a:schemeClr val="bg1"/>
                </a:solidFill>
              </a:rPr>
              <a:t>mascot Games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Intra-squad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Game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Please sign up for at least one event!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5910</TotalTime>
  <Words>733</Words>
  <Application>Microsoft Office PowerPoint</Application>
  <PresentationFormat>On-screen Show (4:3)</PresentationFormat>
  <Paragraphs>179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team FOOTBALL</vt:lpstr>
      <vt:lpstr>Why Are We Here</vt:lpstr>
      <vt:lpstr>Prep For Camp</vt:lpstr>
      <vt:lpstr>Fundraising</vt:lpstr>
      <vt:lpstr>Fundraising Goals</vt:lpstr>
      <vt:lpstr>Where are we Now?</vt:lpstr>
      <vt:lpstr>Summer Practice</vt:lpstr>
      <vt:lpstr>2 A Days</vt:lpstr>
      <vt:lpstr>Concession Stand (continued)</vt:lpstr>
      <vt:lpstr>Athletes Handbook</vt:lpstr>
      <vt:lpstr>Parent Code of Conduct</vt:lpstr>
      <vt:lpstr>Spirit Pack/E-flier</vt:lpstr>
      <vt:lpstr>Presale Merchandise</vt:lpstr>
      <vt:lpstr>TEAM vs. TEAM Game</vt:lpstr>
      <vt:lpstr>Website</vt:lpstr>
      <vt:lpstr>Welcome to the MASCOT Club</vt:lpstr>
      <vt:lpstr>MASCOT Club What do we do?</vt:lpstr>
      <vt:lpstr>Key Information</vt:lpstr>
    </vt:vector>
  </TitlesOfParts>
  <Company>Clark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Ridge Girls Flag Football</dc:title>
  <dc:creator>CCSD</dc:creator>
  <cp:lastModifiedBy>LocalAdmin</cp:lastModifiedBy>
  <cp:revision>135</cp:revision>
  <cp:lastPrinted>2014-11-13T20:31:39Z</cp:lastPrinted>
  <dcterms:created xsi:type="dcterms:W3CDTF">2012-10-16T16:06:11Z</dcterms:created>
  <dcterms:modified xsi:type="dcterms:W3CDTF">2015-03-06T19:11:19Z</dcterms:modified>
</cp:coreProperties>
</file>